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96"/>
    <p:restoredTop sz="94650"/>
  </p:normalViewPr>
  <p:slideViewPr>
    <p:cSldViewPr snapToGrid="0">
      <p:cViewPr varScale="1">
        <p:scale>
          <a:sx n="92" d="100"/>
          <a:sy n="92" d="100"/>
        </p:scale>
        <p:origin x="19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D34D8-201E-8B22-E327-8A746A2D3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D9B76B-4CB9-332C-9F23-DF9B4DC9B6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6227B-679C-F195-5247-F6B31E7C0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E5C93-E235-869F-D053-D499B94AC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4D2DC-4ACC-6E45-1C59-94D4DB2C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97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7EF52-E655-4C08-46B9-2124426E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D0A099-0ACD-A197-B33C-9074099F50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30AFA-13A8-A05D-9531-BCE0A62BE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2A5AE-53C6-6200-ED5C-10D30BC0C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4146D-2D16-01BB-2619-ECB8D7E14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471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42BB5D-1CB8-9F6F-3BF5-469F91FC93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5079BE-538B-F8D1-5E42-91FA66B646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37448-C4FB-23FD-098B-29CBC6D3F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39826-39B7-09B5-3E19-5CEA2FAD1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EEDA2-02E0-370F-675F-6D41DFAFE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108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07A97-C32D-AB91-7396-5CEBCF551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EE051-3071-E766-90CB-E73977D67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C9945-9655-8CDC-4974-3EBF1BF27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0D1A7-044A-C11F-CD2C-72A16E186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52857-1683-9F1F-B467-47C8CDE89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219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A94D9-FD8F-CF80-8C3C-1A0A87F9E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5CA4F-8328-6B92-AA29-68B89E21D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DD881-F10D-78D2-16CB-57CA4D9A2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D4956-7DCA-E6CD-A1FA-8E3CA8BC7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31A63-D481-856F-6C5D-497DE6CF4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26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2E195-7AE1-1D4A-8F2E-38732497B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D7B3B-C844-69C4-7F1E-E1B3CAF043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A3C98D-E0FF-D59B-43E9-7407B2A83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4FCEE7-AAF4-0CDB-5500-3807D58FA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C2919C-D02C-D3E7-3ED1-21DC49D8C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C36D9E-630F-E960-0130-B3E72C26C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68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AB9B-EC36-636D-1553-AB5767969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BD3FAA-4E4B-C66D-724D-9FDDBE207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51BBD-E584-9E9F-24EF-D07215F50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1FA29F-1335-90EC-EE58-C2CE4E9488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77CB50-24C6-C22C-ABB5-DA8D8C3857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92BA21-D294-0567-1E9E-68B4E8385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50C321-C560-0085-9187-2B23CD1EF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CC8033-E3D4-5597-1558-3ACB3EDA7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621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AA3EF-CE64-4D7B-7FD8-2ACF51406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77F8E0-432E-3800-8FD7-989C327DB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16C9CF-58A0-9ACB-236D-CF0B07A4E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1E2E3B-AACC-EC86-F3CB-4012AB22F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31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503F5A-066B-44D3-443E-CE97D8EC7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2EF4D3-D5B6-B3F7-C460-36B696805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8567C-EEC2-7818-6A7E-B3A92874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16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E20FA-0FB1-7E20-485A-3A09E0337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408C4-F7ED-B4DE-9D7C-9AC38A9EA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43BB4-8916-4F0A-2381-7E01732810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ABA21-198F-DCC6-C28D-67F272BDB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D5B829-B657-326C-619C-965F198CD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B390B5-E425-A104-BBF7-B4B5729CD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7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EF95A-A1F9-6BAA-50AE-D9B489A5F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58ADCD-D446-5F28-7EA9-0435C7D4E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2F1263-B919-FA85-D54E-4626B852A4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99DCC4-3D25-E5DD-3C83-D2F09E49B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1BE50-9FEA-2758-EC3E-41A723F4D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32EED2-5F8A-9A42-F7CD-2E4D8CFBE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763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E1A662-E029-8527-B0C0-28BCC4C9D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C04A6-BD20-54DA-1EAD-D9E008F457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10AB0-5568-AF59-F9DB-7A231E6877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A5B25-08EA-FE4D-BDF1-7BD12BE3AA63}" type="datetimeFigureOut">
              <a:rPr lang="en-US" smtClean="0"/>
              <a:t>6/4/23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AA5CE-4ECD-00F0-D412-129F2D70F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7CC01-2CC0-890D-BE2A-E95DA9A57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6C052-6873-3746-807E-C003BA421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67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685CB-B400-D779-EC46-F7AD6AFDE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4000"/>
            <a:ext cx="8880764" cy="549564"/>
          </a:xfrm>
        </p:spPr>
        <p:txBody>
          <a:bodyPr>
            <a:normAutofit/>
          </a:bodyPr>
          <a:lstStyle/>
          <a:p>
            <a:r>
              <a:rPr lang="en-US" sz="2400" dirty="0"/>
              <a:t>Correlations Window For 20 Quarters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F6D7CC-F9DE-2A9F-5507-35EE69C83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836" y="803565"/>
            <a:ext cx="7259782" cy="592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69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Correlations Window For 20 Quarters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Salifyanji J. Namwila</dc:creator>
  <cp:lastModifiedBy>Salifyanji J. Namwila</cp:lastModifiedBy>
  <cp:revision>2</cp:revision>
  <dcterms:created xsi:type="dcterms:W3CDTF">2023-06-04T21:20:28Z</dcterms:created>
  <dcterms:modified xsi:type="dcterms:W3CDTF">2023-06-04T21:24:46Z</dcterms:modified>
</cp:coreProperties>
</file>

<file path=docProps/thumbnail.jpeg>
</file>